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4630400" cy="8229600"/>
  <p:notesSz cx="8229600" cy="146304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Medium" panose="020F0502020204030204" pitchFamily="34" charset="0"/>
      <p:regular r:id="rId31"/>
      <p:italic r:id="rId32"/>
    </p:embeddedFont>
  </p:embeddedFontLst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19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4-08T16:55:59.254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53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6093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💡</a:t>
            </a:r>
            <a:r>
              <a:rPr lang="en-US" sz="2650" b="1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NVIDIA ile Yapay Zekaya Giriş Online Staj Deneyimi Modülü -</a:t>
            </a: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Iris Veri Seti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6280190" y="41318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49879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Mehmet Can Yönder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582" y="827246"/>
            <a:ext cx="8753118" cy="27240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38582" y="5886807"/>
            <a:ext cx="8753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✨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Random Forest Sınıflandırma-3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057" y="914399"/>
            <a:ext cx="8321844" cy="25305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16498" y="5886807"/>
            <a:ext cx="7797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📊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Modellerin Karşılaştırılması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6093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💡</a:t>
            </a:r>
            <a:r>
              <a:rPr lang="en-US" sz="2650" b="1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NVIDIA ile Yapay Zekaya Giriş Online Staj Deneyimi Modülü - </a:t>
            </a: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Breast Cancer Veri Seti 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6280190" y="41318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49879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Mehmet Can Yönder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9882" y="425648"/>
            <a:ext cx="5090636" cy="483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3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GÖRSELLEŞTİRME-1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485" y="1006311"/>
            <a:ext cx="11111430" cy="69028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5751" y="377785"/>
            <a:ext cx="4518898" cy="429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27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GÖRSELLEŞTİRME-2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33" y="807124"/>
            <a:ext cx="12822865" cy="400942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72" y="4965405"/>
            <a:ext cx="12907926" cy="32641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0339" y="450652"/>
            <a:ext cx="5389721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3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GÖRSELLEŞTİRME-3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530" y="1290638"/>
            <a:ext cx="10324214" cy="6490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51484" y="512445"/>
            <a:ext cx="6127432" cy="582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36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3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GÖRSELLEŞTİRME-4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43" y="1265274"/>
            <a:ext cx="13325713" cy="69643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56209" y="561856"/>
            <a:ext cx="6717983" cy="638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4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GÖRSELLEŞTİRME-5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9" y="1608892"/>
            <a:ext cx="13200221" cy="68112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1212056"/>
            <a:ext cx="9144000" cy="1828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416498" y="5886807"/>
            <a:ext cx="7797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📊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Modellerin Karşılaştırılması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0649" y="411480"/>
            <a:ext cx="11869102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Sınıflandırma Modellerinin Performans Metriklerine İlişkin Analizleri </a:t>
            </a:r>
            <a:r>
              <a:rPr lang="en-US" sz="290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🧠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523756" y="1178481"/>
            <a:ext cx="6716673" cy="2024182"/>
          </a:xfrm>
          <a:prstGeom prst="roundRect">
            <a:avLst>
              <a:gd name="adj" fmla="val 31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81038" y="1335762"/>
            <a:ext cx="2281952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Genel Doğruluk (Accuracy):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81038" y="1659255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%96.49 ile en yüksek doğruluk oranına sahip.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681038" y="1950958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Lojistik Regresyon: %95.61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681038" y="2242661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Karar Ağacı: %94.73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7390090" y="1178481"/>
            <a:ext cx="6716673" cy="2024182"/>
          </a:xfrm>
          <a:prstGeom prst="roundRect">
            <a:avLst>
              <a:gd name="adj" fmla="val 31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547372" y="1335762"/>
            <a:ext cx="224504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Recall (Kötü Huylu):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47372" y="1706166"/>
            <a:ext cx="6402110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Karar Ağacı ve 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Her ikisi de %93.02 ile en yüksek kötü huylu yakalama oranına sahip.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7547372" y="2237303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Lojistik Regresyon: %90.70 (biraz daha düşük)Yüksek Performans</a:t>
            </a:r>
            <a:endParaRPr lang="en-US" sz="1150" dirty="0"/>
          </a:p>
        </p:txBody>
      </p:sp>
      <p:sp>
        <p:nvSpPr>
          <p:cNvPr id="12" name="Text 10"/>
          <p:cNvSpPr/>
          <p:nvPr/>
        </p:nvSpPr>
        <p:spPr>
          <a:xfrm>
            <a:off x="7547372" y="2566511"/>
            <a:ext cx="6402110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Recall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özellikle kötü huylu vakaları kaçırmamak açısından kritik bir metrik olduğundan, Karar Ağacı ve Random Forest burada avantajlı.</a:t>
            </a:r>
            <a:endParaRPr lang="en-US" sz="1150" dirty="0"/>
          </a:p>
        </p:txBody>
      </p:sp>
      <p:sp>
        <p:nvSpPr>
          <p:cNvPr id="13" name="Shape 11"/>
          <p:cNvSpPr/>
          <p:nvPr/>
        </p:nvSpPr>
        <p:spPr>
          <a:xfrm>
            <a:off x="523756" y="3352324"/>
            <a:ext cx="6716673" cy="2166223"/>
          </a:xfrm>
          <a:prstGeom prst="roundRect">
            <a:avLst>
              <a:gd name="adj" fmla="val 29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81038" y="3509605"/>
            <a:ext cx="2308741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Precision (Kötü Huylu):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681038" y="3880009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%97.56 ile kötü huylu sınıfında en yüksek isabet oranına sahip.</a:t>
            </a:r>
            <a:endParaRPr lang="en-US" sz="1150" dirty="0"/>
          </a:p>
        </p:txBody>
      </p:sp>
      <p:sp>
        <p:nvSpPr>
          <p:cNvPr id="16" name="Text 14"/>
          <p:cNvSpPr/>
          <p:nvPr/>
        </p:nvSpPr>
        <p:spPr>
          <a:xfrm>
            <a:off x="681038" y="4171712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Lojistik Regresyon: %97.50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681038" y="4463415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Karar Ağacı: %93.02 (en düşük)</a:t>
            </a:r>
            <a:endParaRPr lang="en-US" sz="1150" dirty="0"/>
          </a:p>
        </p:txBody>
      </p:sp>
      <p:sp>
        <p:nvSpPr>
          <p:cNvPr id="18" name="Text 16"/>
          <p:cNvSpPr/>
          <p:nvPr/>
        </p:nvSpPr>
        <p:spPr>
          <a:xfrm>
            <a:off x="681038" y="4792623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Precision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yanlış alarm vermemek için önemlidir. Random Forest bu konuda üstün.</a:t>
            </a:r>
            <a:endParaRPr lang="en-US" sz="1150" dirty="0"/>
          </a:p>
        </p:txBody>
      </p:sp>
      <p:sp>
        <p:nvSpPr>
          <p:cNvPr id="19" name="Text 17"/>
          <p:cNvSpPr/>
          <p:nvPr/>
        </p:nvSpPr>
        <p:spPr>
          <a:xfrm>
            <a:off x="681038" y="5121831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0" name="Shape 18"/>
          <p:cNvSpPr/>
          <p:nvPr/>
        </p:nvSpPr>
        <p:spPr>
          <a:xfrm>
            <a:off x="7390090" y="3352324"/>
            <a:ext cx="6716673" cy="2166223"/>
          </a:xfrm>
          <a:prstGeom prst="roundRect">
            <a:avLst>
              <a:gd name="adj" fmla="val 290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547372" y="3509605"/>
            <a:ext cx="224504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F1-Skor (Kötü Huylu):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7372" y="3880009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0.952 ile en dengeli model (precision ve recall arasında)</a:t>
            </a:r>
            <a:endParaRPr lang="en-US" sz="1150" dirty="0"/>
          </a:p>
        </p:txBody>
      </p:sp>
      <p:sp>
        <p:nvSpPr>
          <p:cNvPr id="23" name="Text 21"/>
          <p:cNvSpPr/>
          <p:nvPr/>
        </p:nvSpPr>
        <p:spPr>
          <a:xfrm>
            <a:off x="7547372" y="4171712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Lojistik Regresyon: 0.939</a:t>
            </a:r>
            <a:endParaRPr lang="en-US" sz="1150" dirty="0"/>
          </a:p>
        </p:txBody>
      </p:sp>
      <p:sp>
        <p:nvSpPr>
          <p:cNvPr id="24" name="Text 22"/>
          <p:cNvSpPr/>
          <p:nvPr/>
        </p:nvSpPr>
        <p:spPr>
          <a:xfrm>
            <a:off x="7547372" y="4463415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Karar Ağacı: 0.930</a:t>
            </a:r>
            <a:endParaRPr lang="en-US" sz="1150" dirty="0"/>
          </a:p>
        </p:txBody>
      </p:sp>
      <p:sp>
        <p:nvSpPr>
          <p:cNvPr id="25" name="Text 23"/>
          <p:cNvSpPr/>
          <p:nvPr/>
        </p:nvSpPr>
        <p:spPr>
          <a:xfrm>
            <a:off x="7547372" y="4792623"/>
            <a:ext cx="640211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6" name="Shape 24"/>
          <p:cNvSpPr/>
          <p:nvPr/>
        </p:nvSpPr>
        <p:spPr>
          <a:xfrm>
            <a:off x="523756" y="5668208"/>
            <a:ext cx="13582888" cy="2151459"/>
          </a:xfrm>
          <a:prstGeom prst="roundRect">
            <a:avLst>
              <a:gd name="adj" fmla="val 292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81038" y="5825490"/>
            <a:ext cx="2523649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📌</a:t>
            </a: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r>
              <a:rPr lang="en-US" sz="1750" b="1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Genel Değerlendirme: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681038" y="6195893"/>
            <a:ext cx="13268325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1-) 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tüm metriklerde ya birinci ya da ikinci sırada yer alarak en dengeli ve etkili model gibi görünmektedir.</a:t>
            </a:r>
            <a:endParaRPr lang="en-US" sz="1150" dirty="0"/>
          </a:p>
        </p:txBody>
      </p:sp>
      <p:sp>
        <p:nvSpPr>
          <p:cNvPr id="29" name="Text 27"/>
          <p:cNvSpPr/>
          <p:nvPr/>
        </p:nvSpPr>
        <p:spPr>
          <a:xfrm>
            <a:off x="681038" y="6525101"/>
            <a:ext cx="13268325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2-) Lojistik Regresyon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precision ve F1 açısından güçlü olsa da recall biraz daha düşük.</a:t>
            </a:r>
            <a:endParaRPr lang="en-US" sz="1150" dirty="0"/>
          </a:p>
        </p:txBody>
      </p:sp>
      <p:sp>
        <p:nvSpPr>
          <p:cNvPr id="30" name="Text 28"/>
          <p:cNvSpPr/>
          <p:nvPr/>
        </p:nvSpPr>
        <p:spPr>
          <a:xfrm>
            <a:off x="681038" y="6854309"/>
            <a:ext cx="13268325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3-) Karar Ağacı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recall oranı yüksek olsa da precision ve F1 skorları nispeten daha düşük kalmış.</a:t>
            </a:r>
            <a:endParaRPr lang="en-US" sz="1150" dirty="0"/>
          </a:p>
        </p:txBody>
      </p:sp>
      <p:sp>
        <p:nvSpPr>
          <p:cNvPr id="31" name="Text 29"/>
          <p:cNvSpPr/>
          <p:nvPr/>
        </p:nvSpPr>
        <p:spPr>
          <a:xfrm>
            <a:off x="681038" y="7183517"/>
            <a:ext cx="13268325" cy="4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Eğer özellikle kötü huylu tüm vakaların kaçırılmaması isteniyorsa (yüksek recall öncelikliyse), </a:t>
            </a: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veya </a:t>
            </a: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Karar Ağacı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tercih edilebilir. Ancak genel performans açısından </a:t>
            </a:r>
            <a:r>
              <a:rPr lang="en-US" sz="11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</a:t>
            </a: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 başarılı modeldir.</a:t>
            </a:r>
            <a:endParaRPr lang="en-US" sz="11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80190" y="5886807"/>
            <a:ext cx="5870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🚀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KURULUM GÖRSELİ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6093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💡</a:t>
            </a:r>
            <a:r>
              <a:rPr lang="en-US" sz="2650" b="1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NVIDIA ile Yapay Zekaya Giriş Online Staj Deneyimi Modülü 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6280190" y="4131826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Mehmet Can Yönder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8404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mcyonder@gmail.com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846" y="1446029"/>
            <a:ext cx="5670590" cy="17224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58868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⚙️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df.columns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830" y="358616"/>
            <a:ext cx="7444740" cy="35356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58868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⚙️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df.head( )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830" y="629126"/>
            <a:ext cx="7444740" cy="29946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58868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⚙️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df.describe( )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514826"/>
            <a:ext cx="9144000" cy="3223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479846" y="58868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⚙️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df.info( )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12362" y="485537"/>
            <a:ext cx="5405557" cy="551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r>
              <a:rPr lang="en-US" sz="3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VERİ GÖRSELLEŞTİRME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8053" y="1390531"/>
            <a:ext cx="1339429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981" y="1871543"/>
            <a:ext cx="10069033" cy="58738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830" y="880586"/>
            <a:ext cx="7444740" cy="24917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39603" y="5886807"/>
            <a:ext cx="95511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✨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Lojistik Regresyon Sınıflandırma-1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830" y="834866"/>
            <a:ext cx="7444740" cy="25831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95305" y="5886807"/>
            <a:ext cx="78397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✨</a:t>
            </a: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Karar Ağacı Sınıflandırma-2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395</Words>
  <Application>Microsoft Macintosh PowerPoint</Application>
  <PresentationFormat>Custom</PresentationFormat>
  <Paragraphs>66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Roboto Medium</vt:lpstr>
      <vt:lpstr>Roboto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Office User</cp:lastModifiedBy>
  <cp:revision>3</cp:revision>
  <dcterms:created xsi:type="dcterms:W3CDTF">2025-04-08T13:42:11Z</dcterms:created>
  <dcterms:modified xsi:type="dcterms:W3CDTF">2025-04-19T13:06:20Z</dcterms:modified>
</cp:coreProperties>
</file>